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9A18BA-6333-4B51-8BC8-9390453BAF75}">
  <a:tblStyle styleId="{349A18BA-6333-4B51-8BC8-9390453BAF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2d2e22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2d2e22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c2d2e225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c2d2e22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14:flip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hyperlink" Target="http://travel.trade.gov/view/m-2015-O-001/index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556150" y="140230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Presentacion Tupperware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43" name="Google Shape;143;p22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44" name="Google Shape;14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5" name="Google Shape;145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4" name="Google Shape;15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5" name="Google Shape;155;p2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57" name="Google Shape;157;p23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64" name="Google Shape;164;p24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65" name="Google Shape;16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66" name="Google Shape;166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79" name="Google Shape;179;p26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81" name="Google Shape;181;p26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82" name="Google Shape;18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3" name="Google Shape;183;p26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91" name="Google Shape;191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2" name="Google Shape;192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3" name="Google Shape;193;p27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00" name="Google Shape;200;p2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8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9" name="Google Shape;209;p2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10" name="Google Shape;21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1" name="Google Shape;211;p29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21" name="Google Shape;22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22" name="Google Shape;222;p30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24" name="Google Shape;224;p30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30" name="Google Shape;230;p3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Google Shape;232;p31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1955300" y="325725"/>
            <a:ext cx="4169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00"/>
                </a:solidFill>
              </a:rPr>
              <a:t>¿Quien soy yo?</a:t>
            </a:r>
            <a:endParaRPr sz="36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00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52" y="1825350"/>
            <a:ext cx="6229574" cy="29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1709425" y="977675"/>
            <a:ext cx="62961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Registro Nacional de Profesionistas</a:t>
            </a:r>
            <a:endParaRPr sz="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38" name="Google Shape;238;p32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{349A18BA-6333-4B51-8BC8-9390453BAF75}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39" name="Google Shape;239;p32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0" name="Google Shape;240;p32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41" name="Google Shape;241;p32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2" name="Google Shape;242;p32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43" name="Google Shape;243;p32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45" name="Google Shape;245;p32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46" name="Google Shape;246;p32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47" name="Google Shape;247;p32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48" name="Google Shape;248;p32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9" name="Google Shape;249;p32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0" name="Google Shape;250;p32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56" name="Google Shape;256;p3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60" name="Google Shape;260;p33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61" name="Google Shape;261;p33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4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69" name="Google Shape;269;p34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70" name="Google Shape;270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71" name="Google Shape;271;p34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3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78" name="Google Shape;278;p3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0" name="Google Shape;280;p35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81" name="Google Shape;28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1143975" y="406700"/>
            <a:ext cx="6263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¿Como hacer una oferta, de tal modo que la gente se sienta tonta, si la rechaza?</a:t>
            </a:r>
            <a:endParaRPr b="1" sz="18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91" name="Google Shape;91;p16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8" name="Google Shape;98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07" name="Google Shape;10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8" name="Google Shape;108;p1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15" name="Google Shape;115;p1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6" name="Google Shape;11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7" name="Google Shape;117;p1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2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26" name="Google Shape;12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7" name="Google Shape;127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4" name="Google Shape;134;p2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1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